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261" r:id="rId4"/>
    <p:sldId id="262" r:id="rId5"/>
    <p:sldId id="274" r:id="rId6"/>
    <p:sldId id="272" r:id="rId7"/>
    <p:sldId id="273" r:id="rId8"/>
    <p:sldId id="263" r:id="rId9"/>
    <p:sldId id="268" r:id="rId10"/>
    <p:sldId id="269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70" autoAdjust="0"/>
    <p:restoredTop sz="94660"/>
  </p:normalViewPr>
  <p:slideViewPr>
    <p:cSldViewPr snapToGrid="0">
      <p:cViewPr>
        <p:scale>
          <a:sx n="106" d="100"/>
          <a:sy n="106" d="100"/>
        </p:scale>
        <p:origin x="328" y="-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6D55C-632C-4C26-90C9-29CD744DF66F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94BA3-CDEC-46BC-AABA-7B482154C482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1462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443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6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1745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7129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07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3182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8" name="Retângulo: Cantos Arredondados 7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716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10" name="Retângulo: Cantos Arredondados 9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578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6" name="Retângulo: Cantos Arredondados 5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65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5" name="Retângulo: Cantos Arredondados 4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490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8" name="Retângulo: Cantos Arredondados 7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2100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8" name="Retângulo: Cantos Arredondados 7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0911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536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te-ficticio-b.com/pagina-ficticia-2" TargetMode="External"/><Relationship Id="rId4" Type="http://schemas.openxmlformats.org/officeDocument/2006/relationships/hyperlink" Target="http://www.site-ficticio-e.com/pagina-ficticia-5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ite-ficticio-a.com/pagina-ficticia-1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ontpair.co/" TargetMode="External"/><Relationship Id="rId3" Type="http://schemas.openxmlformats.org/officeDocument/2006/relationships/hyperlink" Target="https://color.adobe.com/pt/create/color-whee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Projeto I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3ª entrega</a:t>
            </a:r>
          </a:p>
        </p:txBody>
      </p:sp>
    </p:spTree>
    <p:extLst>
      <p:ext uri="{BB962C8B-B14F-4D97-AF65-F5344CB8AC3E}">
        <p14:creationId xmlns:p14="http://schemas.microsoft.com/office/powerpoint/2010/main" val="342788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Shape 3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3398" y="365124"/>
            <a:ext cx="8796805" cy="6214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4521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4093" y="-147827"/>
            <a:ext cx="10515600" cy="1325563"/>
          </a:xfrm>
        </p:spPr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858644"/>
            <a:ext cx="10515600" cy="5820936"/>
          </a:xfrm>
        </p:spPr>
        <p:txBody>
          <a:bodyPr>
            <a:normAutofit fontScale="62500" lnSpcReduction="20000"/>
          </a:bodyPr>
          <a:lstStyle/>
          <a:p>
            <a:r>
              <a:rPr lang="pt-BR" b="1" dirty="0"/>
              <a:t>Fonte </a:t>
            </a:r>
            <a:r>
              <a:rPr lang="pt-BR" b="1" dirty="0" err="1"/>
              <a:t>Fjalla</a:t>
            </a:r>
            <a:r>
              <a:rPr lang="pt-BR" b="1" dirty="0"/>
              <a:t> </a:t>
            </a:r>
            <a:r>
              <a:rPr lang="pt-BR" b="1" dirty="0" err="1"/>
              <a:t>One</a:t>
            </a:r>
            <a:r>
              <a:rPr lang="pt-BR" b="1" dirty="0"/>
              <a:t> do cabeçalho e rodapé</a:t>
            </a:r>
          </a:p>
          <a:p>
            <a:pPr lvl="1"/>
            <a:r>
              <a:rPr lang="pt-BR" dirty="0"/>
              <a:t>Referências que utilizam o mesmo padrão:</a:t>
            </a:r>
            <a:br>
              <a:rPr lang="pt-BR" dirty="0"/>
            </a:br>
            <a:r>
              <a:rPr lang="pt-BR" dirty="0">
                <a:hlinkClick r:id="rId2"/>
              </a:rPr>
              <a:t>http://www.site-ficticio-a.com/pagina-ficticia-1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hlinkClick r:id="rId3"/>
              </a:rPr>
              <a:t>http://www.site-ficticio-b.com/pagina-ficticia-2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  <a:p>
            <a:pPr lvl="1"/>
            <a:r>
              <a:rPr lang="pt-BR" dirty="0"/>
              <a:t>Referência que justifica o padrão:</a:t>
            </a:r>
            <a:br>
              <a:rPr lang="pt-BR" dirty="0"/>
            </a:br>
            <a:r>
              <a:rPr lang="pt-BR" dirty="0">
                <a:hlinkClick r:id="rId4"/>
              </a:rPr>
              <a:t>http://www.site-ficticio-e.com/pagina-ficticia-5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Segundo essa página, as características específicas da </a:t>
            </a:r>
            <a:r>
              <a:rPr lang="pt-BR" dirty="0" err="1"/>
              <a:t>Fjalla</a:t>
            </a:r>
            <a:r>
              <a:rPr lang="pt-BR" dirty="0"/>
              <a:t> </a:t>
            </a:r>
            <a:r>
              <a:rPr lang="pt-BR" dirty="0" err="1"/>
              <a:t>One</a:t>
            </a:r>
            <a:r>
              <a:rPr lang="pt-BR" dirty="0"/>
              <a:t> são adequadas para transmitir seriedade e profissionalismo, que é a imagem que queremos para o portfólio.</a:t>
            </a:r>
          </a:p>
          <a:p>
            <a:r>
              <a:rPr lang="pt-BR" b="1" dirty="0"/>
              <a:t>Fonte </a:t>
            </a:r>
            <a:r>
              <a:rPr lang="pt-BR" b="1" dirty="0" err="1"/>
              <a:t>Average</a:t>
            </a:r>
            <a:endParaRPr lang="pt-BR" b="1" dirty="0"/>
          </a:p>
          <a:p>
            <a:pPr lvl="1"/>
            <a:r>
              <a:rPr lang="pt-BR" dirty="0"/>
              <a:t>Referências que utilizam o mesmo padrão:</a:t>
            </a:r>
            <a:br>
              <a:rPr lang="pt-BR" dirty="0"/>
            </a:br>
            <a:r>
              <a:rPr lang="pt-BR" dirty="0">
                <a:hlinkClick r:id="rId2"/>
              </a:rPr>
              <a:t>http://www.site-ficticio-a.com/pagina-ficticia-1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hlinkClick r:id="rId3"/>
              </a:rPr>
              <a:t>http://www.site-ficticio-b.com/pagina-ficticia-2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Referência que justifica o padrão:</a:t>
            </a:r>
            <a:br>
              <a:rPr lang="pt-BR" dirty="0"/>
            </a:br>
            <a:r>
              <a:rPr lang="pt-BR" dirty="0">
                <a:hlinkClick r:id="rId4"/>
              </a:rPr>
              <a:t>http://www.site-ficticio-e.com/pagina-ficticia-5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  <a:p>
            <a:r>
              <a:rPr lang="pt-BR" b="1" dirty="0"/>
              <a:t>Cor verde (#76b874) do cabeçalho e rodapé</a:t>
            </a:r>
          </a:p>
          <a:p>
            <a:pPr lvl="1"/>
            <a:r>
              <a:rPr lang="pt-BR" dirty="0"/>
              <a:t>Referências que utilizam o mesmo padrão:</a:t>
            </a:r>
            <a:br>
              <a:rPr lang="pt-BR" dirty="0"/>
            </a:br>
            <a:r>
              <a:rPr lang="pt-BR" dirty="0">
                <a:hlinkClick r:id="rId2"/>
              </a:rPr>
              <a:t>http://www.site-ficticio-a.com/pagina-ficticia-1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hlinkClick r:id="rId3"/>
              </a:rPr>
              <a:t>http://www.site-ficticio-b.com/pagina-ficticia-2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Referência que justifica o padrão:</a:t>
            </a:r>
            <a:br>
              <a:rPr lang="pt-BR" dirty="0"/>
            </a:br>
            <a:r>
              <a:rPr lang="pt-BR" dirty="0">
                <a:hlinkClick r:id="rId4"/>
              </a:rPr>
              <a:t>http://www.site-ficticio-e.com/pagina-ficticia-5</a:t>
            </a:r>
            <a:r>
              <a:rPr lang="pt-BR" dirty="0"/>
              <a:t/>
            </a:r>
            <a:br>
              <a:rPr lang="pt-BR" dirty="0"/>
            </a:br>
            <a:endParaRPr lang="pt-BR" b="1" dirty="0"/>
          </a:p>
          <a:p>
            <a:r>
              <a:rPr lang="pt-BR" b="1" dirty="0"/>
              <a:t>Cor amarela (#c4c17c) do fundo</a:t>
            </a:r>
          </a:p>
          <a:p>
            <a:pPr lvl="1"/>
            <a:r>
              <a:rPr lang="pt-BR" dirty="0"/>
              <a:t>Referências que utilizam o mesmo padrão:</a:t>
            </a:r>
            <a:br>
              <a:rPr lang="pt-BR" dirty="0"/>
            </a:br>
            <a:r>
              <a:rPr lang="pt-BR" dirty="0">
                <a:hlinkClick r:id="rId2"/>
              </a:rPr>
              <a:t>http://www.site-ficticio-a.com/pagina-ficticia-1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hlinkClick r:id="rId3"/>
              </a:rPr>
              <a:t>http://www.site-ficticio-b.com/pagina-ficticia-2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Referência que justifica o padrão:</a:t>
            </a:r>
            <a:br>
              <a:rPr lang="pt-BR" dirty="0"/>
            </a:br>
            <a:r>
              <a:rPr lang="pt-BR" dirty="0">
                <a:hlinkClick r:id="rId4"/>
              </a:rPr>
              <a:t>http://www.site-ficticio-e.com/pagina-ficticia-5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  <a:p>
            <a:endParaRPr lang="pt-BR" b="1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2573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6" name="Shape 356"/>
          <p:cNvGraphicFramePr/>
          <p:nvPr/>
        </p:nvGraphicFramePr>
        <p:xfrm>
          <a:off x="858644" y="2286000"/>
          <a:ext cx="10426389" cy="216333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469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142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5751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3588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73588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73588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512708">
                <a:tc gridSpan="6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Objetivo de aprendizado: </a:t>
                      </a:r>
                      <a:r>
                        <a:rPr lang="en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aplicar ferramentas de design gráfico e tecnologias de front-end web em prototipação digital.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1937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Definição Operacional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Insatisfatório (I)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 desenvolvimento (D)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Essencial (C)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Proficiente (B)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Avançado (A)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8692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5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Utilizar ferramentas de design gráfico para construir um mockup consistente com um wireframe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5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 satisfez os critérios em D.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5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Entregou um mockup consistente com o wireframe e indicou uma hierarquia de contraste dos elementos.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5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Satisfez os critérios em D e as escolhas de tipografia e cor são consistentes com a hierarquia.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5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Satisfez os critérios em C e, para cada cor e fonte, citou referências análogas. Uma referência por membro.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5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Satisfez os critérios em B e, para cada cor e fonte, citou uma referência que a justifique objetivamente.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866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ítulo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 smtClean="0"/>
                  <a:t>Equipe: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𝐿𝑖𝑢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Guilherme </a:t>
            </a:r>
            <a:r>
              <a:rPr lang="pt-BR" dirty="0" err="1" smtClean="0"/>
              <a:t>Guidi</a:t>
            </a:r>
            <a:r>
              <a:rPr lang="pt-BR" dirty="0" smtClean="0"/>
              <a:t> </a:t>
            </a:r>
            <a:r>
              <a:rPr lang="mr-IN" dirty="0" smtClean="0"/>
              <a:t>–</a:t>
            </a:r>
            <a:r>
              <a:rPr lang="pt-BR" dirty="0" smtClean="0"/>
              <a:t> Engenharia Computação		</a:t>
            </a:r>
            <a:endParaRPr lang="pt-BR" dirty="0"/>
          </a:p>
          <a:p>
            <a:r>
              <a:rPr lang="pt-BR" dirty="0" smtClean="0"/>
              <a:t>Kevin Liu </a:t>
            </a:r>
            <a:r>
              <a:rPr lang="mr-IN" dirty="0" smtClean="0"/>
              <a:t>–</a:t>
            </a:r>
            <a:r>
              <a:rPr lang="pt-BR" dirty="0" smtClean="0"/>
              <a:t> Engenharia </a:t>
            </a:r>
            <a:r>
              <a:rPr lang="pt-BR" dirty="0" err="1" smtClean="0"/>
              <a:t>Mecatronica</a:t>
            </a:r>
            <a:r>
              <a:rPr lang="pt-BR" dirty="0" smtClean="0"/>
              <a:t> </a:t>
            </a:r>
            <a:endParaRPr lang="pt-BR" dirty="0"/>
          </a:p>
          <a:p>
            <a:r>
              <a:rPr lang="pt-BR" dirty="0" smtClean="0"/>
              <a:t>Leonardo </a:t>
            </a:r>
            <a:r>
              <a:rPr lang="pt-BR" dirty="0" err="1" smtClean="0"/>
              <a:t>Imakuma</a:t>
            </a:r>
            <a:r>
              <a:rPr lang="pt-BR" dirty="0" smtClean="0"/>
              <a:t>– Engenharia </a:t>
            </a:r>
            <a:r>
              <a:rPr lang="pt-BR" dirty="0" err="1" smtClean="0"/>
              <a:t>Mecanica</a:t>
            </a:r>
            <a:endParaRPr lang="pt-BR" dirty="0"/>
          </a:p>
          <a:p>
            <a:r>
              <a:rPr lang="pt-BR" dirty="0" smtClean="0"/>
              <a:t>Vitor Liu</a:t>
            </a:r>
            <a:r>
              <a:rPr lang="mr-IN" dirty="0" smtClean="0"/>
              <a:t>–</a:t>
            </a:r>
            <a:r>
              <a:rPr lang="pt-BR" dirty="0" smtClean="0"/>
              <a:t> Engenharia </a:t>
            </a:r>
            <a:r>
              <a:rPr lang="pt-BR" dirty="0" err="1" smtClean="0"/>
              <a:t>Mecatronico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6868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 err="1"/>
              <a:t>Mockup</a:t>
            </a:r>
            <a:r>
              <a:rPr lang="pt-BR" sz="2800" dirty="0"/>
              <a:t> da página principal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112" y="1029653"/>
            <a:ext cx="8843288" cy="5147310"/>
          </a:xfrm>
        </p:spPr>
      </p:pic>
    </p:spTree>
    <p:extLst>
      <p:ext uri="{BB962C8B-B14F-4D97-AF65-F5344CB8AC3E}">
        <p14:creationId xmlns:p14="http://schemas.microsoft.com/office/powerpoint/2010/main" val="23928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 err="1"/>
              <a:t>Mockup</a:t>
            </a:r>
            <a:r>
              <a:rPr lang="pt-BR" sz="2800" dirty="0"/>
              <a:t> da página de projeto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4640171" y="4889379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</a:rPr>
              <a:t>ELETRÔNICA </a:t>
            </a:r>
            <a:endParaRPr lang="pt-BR" sz="5400" dirty="0">
              <a:solidFill>
                <a:schemeClr val="bg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4232649" y="4181493"/>
            <a:ext cx="2651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solidFill>
                  <a:schemeClr val="bg1"/>
                </a:solidFill>
              </a:rPr>
              <a:t>Manufatura</a:t>
            </a:r>
            <a:endParaRPr lang="pt-BR" sz="4000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81" y="824682"/>
            <a:ext cx="9695446" cy="565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5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8" r="10665"/>
          <a:stretch/>
        </p:blipFill>
        <p:spPr>
          <a:xfrm>
            <a:off x="838200" y="1904281"/>
            <a:ext cx="4792579" cy="328519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endParaRPr lang="pt-BR" dirty="0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156" y="1904281"/>
            <a:ext cx="5806704" cy="3117071"/>
          </a:xfrm>
        </p:spPr>
      </p:pic>
    </p:spTree>
    <p:extLst>
      <p:ext uri="{BB962C8B-B14F-4D97-AF65-F5344CB8AC3E}">
        <p14:creationId xmlns:p14="http://schemas.microsoft.com/office/powerpoint/2010/main" val="96121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152" y="601578"/>
            <a:ext cx="9094240" cy="5298658"/>
          </a:xfrm>
        </p:spPr>
      </p:pic>
    </p:spTree>
    <p:extLst>
      <p:ext uri="{BB962C8B-B14F-4D97-AF65-F5344CB8AC3E}">
        <p14:creationId xmlns:p14="http://schemas.microsoft.com/office/powerpoint/2010/main" val="87225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54" y="1825625"/>
            <a:ext cx="8178692" cy="4351338"/>
          </a:xfrm>
        </p:spPr>
      </p:pic>
    </p:spTree>
    <p:extLst>
      <p:ext uri="{BB962C8B-B14F-4D97-AF65-F5344CB8AC3E}">
        <p14:creationId xmlns:p14="http://schemas.microsoft.com/office/powerpoint/2010/main" val="878415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Mockup da página Sobre Mim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80" y="1576368"/>
            <a:ext cx="7905557" cy="4600595"/>
          </a:xfrm>
        </p:spPr>
      </p:pic>
    </p:spTree>
    <p:extLst>
      <p:ext uri="{BB962C8B-B14F-4D97-AF65-F5344CB8AC3E}">
        <p14:creationId xmlns:p14="http://schemas.microsoft.com/office/powerpoint/2010/main" val="3934324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Referências de cores e tipografia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379141" y="992459"/>
            <a:ext cx="11385396" cy="5184504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Fontes: </a:t>
            </a:r>
            <a:r>
              <a:rPr lang="pt-BR" dirty="0" err="1" smtClean="0"/>
              <a:t>hind</a:t>
            </a:r>
            <a:r>
              <a:rPr lang="pt-BR" dirty="0" smtClean="0"/>
              <a:t> </a:t>
            </a:r>
            <a:r>
              <a:rPr lang="pt-BR" dirty="0" smtClean="0"/>
              <a:t>, </a:t>
            </a:r>
            <a:r>
              <a:rPr lang="pt-BR" dirty="0" smtClean="0"/>
              <a:t>opens </a:t>
            </a:r>
            <a:r>
              <a:rPr lang="pt-BR" dirty="0" err="1" smtClean="0"/>
              <a:t>Sans</a:t>
            </a:r>
            <a:r>
              <a:rPr lang="pt-BR" dirty="0" smtClean="0"/>
              <a:t> </a:t>
            </a:r>
            <a:endParaRPr lang="pt-BR" dirty="0" smtClean="0"/>
          </a:p>
          <a:p>
            <a:r>
              <a:rPr lang="pt-BR" dirty="0" smtClean="0"/>
              <a:t>Cores: </a:t>
            </a:r>
            <a:r>
              <a:rPr lang="pt-BR" dirty="0" err="1" smtClean="0"/>
              <a:t>rgb</a:t>
            </a:r>
            <a:r>
              <a:rPr lang="pt-BR" dirty="0" smtClean="0"/>
              <a:t>(160,90,17) ;  </a:t>
            </a:r>
            <a:r>
              <a:rPr lang="is-IS" dirty="0" smtClean="0"/>
              <a:t> </a:t>
            </a:r>
            <a:r>
              <a:rPr lang="is-IS" dirty="0"/>
              <a:t>rgba(255,255,255,1) , rgb(209,159,106</a:t>
            </a:r>
            <a:r>
              <a:rPr lang="is-IS" dirty="0" smtClean="0"/>
              <a:t>)</a:t>
            </a:r>
            <a:r>
              <a:rPr lang="pt-BR" dirty="0" smtClean="0"/>
              <a:t> ,</a:t>
            </a:r>
            <a:r>
              <a:rPr lang="is-IS" dirty="0"/>
              <a:t> rgb(255,255,255) , rgb(170,130,86</a:t>
            </a:r>
            <a:r>
              <a:rPr lang="is-IS" dirty="0" smtClean="0"/>
              <a:t>)</a:t>
            </a:r>
          </a:p>
          <a:p>
            <a:endParaRPr lang="is-IS" dirty="0" smtClean="0"/>
          </a:p>
          <a:p>
            <a:pPr marL="228600" lvl="1">
              <a:spcBef>
                <a:spcPts val="1000"/>
              </a:spcBef>
            </a:pPr>
            <a:r>
              <a:rPr lang="pt-BR" dirty="0"/>
              <a:t>Fonte </a:t>
            </a:r>
            <a:r>
              <a:rPr lang="pt-BR" dirty="0" err="1" smtClean="0"/>
              <a:t>hind</a:t>
            </a:r>
            <a:r>
              <a:rPr lang="pt-BR" dirty="0" smtClean="0"/>
              <a:t>, </a:t>
            </a:r>
            <a:r>
              <a:rPr lang="pt-BR" dirty="0" err="1"/>
              <a:t>titulos</a:t>
            </a:r>
            <a:r>
              <a:rPr lang="pt-BR" dirty="0"/>
              <a:t>:</a:t>
            </a:r>
          </a:p>
          <a:p>
            <a:pPr lvl="1"/>
            <a:r>
              <a:rPr lang="pt-BR" dirty="0">
                <a:hlinkClick r:id="rId2"/>
              </a:rPr>
              <a:t>http://</a:t>
            </a:r>
            <a:r>
              <a:rPr lang="pt-BR" dirty="0" smtClean="0">
                <a:hlinkClick r:id="rId2"/>
              </a:rPr>
              <a:t>fontpair.co</a:t>
            </a:r>
            <a:endParaRPr lang="pt-BR" dirty="0"/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Fonte cores:</a:t>
            </a:r>
          </a:p>
          <a:p>
            <a:pPr lvl="1"/>
            <a:r>
              <a:rPr lang="pt-BR" sz="1500" dirty="0">
                <a:hlinkClick r:id="rId3"/>
              </a:rPr>
              <a:t>https://color.adobe.com/pt/create/color-wheel</a:t>
            </a:r>
            <a:r>
              <a:rPr lang="pt-BR" sz="1500" smtClean="0">
                <a:hlinkClick r:id="rId3"/>
              </a:rPr>
              <a:t>/</a:t>
            </a:r>
            <a:endParaRPr lang="pt-BR" sz="1500" smtClean="0"/>
          </a:p>
          <a:p>
            <a:pPr lvl="1"/>
            <a:endParaRPr lang="en-US" dirty="0"/>
          </a:p>
          <a:p>
            <a:pPr lvl="1"/>
            <a:r>
              <a:rPr lang="is-IS" dirty="0" smtClean="0"/>
              <a:t>Fonte </a:t>
            </a:r>
            <a:r>
              <a:rPr lang="pt-BR" dirty="0" smtClean="0"/>
              <a:t>opens </a:t>
            </a:r>
            <a:r>
              <a:rPr lang="pt-BR" dirty="0" err="1" smtClean="0"/>
              <a:t>Sans</a:t>
            </a:r>
            <a:r>
              <a:rPr lang="pt-BR" dirty="0" smtClean="0"/>
              <a:t> </a:t>
            </a:r>
            <a:r>
              <a:rPr lang="is-IS" dirty="0" smtClean="0"/>
              <a:t> ,texto:	</a:t>
            </a:r>
          </a:p>
          <a:p>
            <a:pPr lvl="1"/>
            <a:r>
              <a:rPr lang="pt-BR" dirty="0" smtClean="0">
                <a:hlinkClick r:id="rId2"/>
              </a:rPr>
              <a:t>http</a:t>
            </a:r>
            <a:r>
              <a:rPr lang="pt-BR" dirty="0">
                <a:hlinkClick r:id="rId2"/>
              </a:rPr>
              <a:t>://</a:t>
            </a:r>
            <a:r>
              <a:rPr lang="pt-BR" dirty="0" smtClean="0">
                <a:hlinkClick r:id="rId2"/>
              </a:rPr>
              <a:t>fontpair.co</a:t>
            </a:r>
            <a:endParaRPr lang="pt-BR" dirty="0" smtClean="0"/>
          </a:p>
          <a:p>
            <a:pPr lvl="1"/>
            <a:r>
              <a:rPr lang="pt-BR" dirty="0" smtClean="0"/>
              <a:t>				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926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15544</TotalTime>
  <Words>232</Words>
  <Application>Microsoft Macintosh PowerPoint</Application>
  <PresentationFormat>Widescreen</PresentationFormat>
  <Paragraphs>48</Paragraphs>
  <Slides>12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Calibri</vt:lpstr>
      <vt:lpstr>Calibri Light</vt:lpstr>
      <vt:lpstr>Cambria Math</vt:lpstr>
      <vt:lpstr>Mangal</vt:lpstr>
      <vt:lpstr>Arial</vt:lpstr>
      <vt:lpstr>Tema do Office</vt:lpstr>
      <vt:lpstr>Projeto I</vt:lpstr>
      <vt:lpstr>Equipe:〖Liu〗^2</vt:lpstr>
      <vt:lpstr>Mockup da página principal</vt:lpstr>
      <vt:lpstr>Mockup da página de projeto</vt:lpstr>
      <vt:lpstr>Apresentação do PowerPoint</vt:lpstr>
      <vt:lpstr>Apresentação do PowerPoint</vt:lpstr>
      <vt:lpstr>Apresentação do PowerPoint</vt:lpstr>
      <vt:lpstr>Mockup da página Sobre Mim</vt:lpstr>
      <vt:lpstr>Referências de cores e tipografia</vt:lpstr>
      <vt:lpstr>Apresentação do PowerPoint</vt:lpstr>
      <vt:lpstr>Referências</vt:lpstr>
      <vt:lpstr>Apresentação do PowerPoint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Barbara Silva</dc:creator>
  <cp:lastModifiedBy>Kevin Liu</cp:lastModifiedBy>
  <cp:revision>34</cp:revision>
  <dcterms:created xsi:type="dcterms:W3CDTF">2017-08-14T21:14:21Z</dcterms:created>
  <dcterms:modified xsi:type="dcterms:W3CDTF">2017-10-06T17:30:43Z</dcterms:modified>
</cp:coreProperties>
</file>